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0E6C9-2F29-4405-8AB4-24E79E057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B3B196-C89A-4364-B089-A8A868FFD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24EDD-50EA-456C-90C5-CAA3FD34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2443A-1AF3-40A5-B374-B74AF3CE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93E79A-2C71-4E24-B435-828A6AB9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0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5A097-F71C-4DB3-B0C4-5EA99E19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82F060-50E2-4FDE-87A6-480F9942A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198DE5-552F-49B4-8143-4BE6127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EC4FF-DD10-4E56-9C7B-CD805579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DD79C-59D6-4430-AE53-0B2D51BD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3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59680C-767E-4D90-B5DF-397F0616E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146E57-B6C6-4056-B7BE-5117CD4C5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54BF5-C566-4629-8B84-6D4B5D90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C4A2A-BFB4-4809-978B-3B9064E4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74C87-2808-4ED0-BEC6-F0E4FCA3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A6541-88AB-4EBF-873A-708700ED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C3D61-B624-4327-BE82-444464B3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7253E-E8D8-4AF2-AB46-21BB8AE3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D0C929-D24D-45E1-825D-AA9648CE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B3E3A-283B-4B38-A03F-EB04FC15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3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6DD-FEC2-449E-97C9-01A9AABE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8279EF-1F26-4869-9BEF-751006235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40812-2F70-48F8-BFEB-63717F5D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78D982-4DF6-41C0-ADD8-D749673A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77CD9-8276-43F2-96D6-3D2DC0E2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4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E64FF-BE8E-4BA2-8DD6-5FBCD539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7667D-6F8F-42F1-A182-C6C8BC2E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E40F2-410B-40B0-9E39-6EB61579B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B05951-977C-454E-9747-A5A4385A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9FB52-B3CB-41BF-BD3F-6579B130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48C05-9951-4E1E-9D64-A9A1D140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1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B650-BE0B-4B4C-889A-810D0034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CF8243-3DD8-4584-BA3E-BFA3F7B8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8B6E68-35D5-489E-8A6C-8DEDF36B6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EE1CC7-8EB2-469A-B8CA-1E90F34A9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9680AB-D86E-4466-9440-FDC61A96D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E1EC84-D7A6-4313-8803-42A52B42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1B8C48-081A-4D1C-BE98-F2AAE18B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EA5AE1-1D41-4A77-8AE6-5137B028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388F8-AD7B-4697-96EF-C28EDEC7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8889F-35EF-4AF9-8F4A-8865CE1A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F1ECAE-805A-4A69-A287-2567D3AA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6B2EC7-B55E-4502-8F42-21C405A6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60D83C-1B2F-4CBE-B869-383CF733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570CFA-A890-4C79-9803-C650C034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D5899-FE9D-4605-AA39-0F186BA5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7429-A4F0-4A90-9ECA-35004B57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9FAFB-4D48-4742-8B27-43EE7BBAF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8D1C98-8435-4154-8C5C-74A6F4023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BEBB2-A3CE-4369-87D0-607DE1A0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49FBF3-9E2C-40E0-9A4D-3EE98214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CAFA2F-D202-4859-A098-162E763C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9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A39DA-DB7A-466A-AD12-4A4B2C9C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8D3E54-9630-45EF-8F5F-9894FFD88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A20D2A-780A-4F55-8D35-6978375F6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2670F-06BF-4E12-AABA-075B3E68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3844F6-C592-438A-9551-8672E4DC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716820-A382-4E79-B941-7A555F91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8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625F5-78A2-446C-855C-3D3E4CE7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136166-6214-4816-BF83-1B8AD572F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8AF4AB-BC0E-4672-9AFE-1A1130CFC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53E3-A5A3-42CE-92D3-D794C0D82B61}" type="datetimeFigureOut">
              <a:rPr lang="ru-RU" smtClean="0"/>
              <a:t>пн 11.04.22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DE8E1-97A4-4904-800C-6197A06FA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EBFA7-1D3B-4A8D-BC46-71279A52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774-2031-461F-9861-5E6E21D0F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A9AC2-7B05-4464-A14A-1943F51C0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C0334-BF04-4F57-B2B9-B2A4387F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781161-6BF4-41AC-BA94-557169C3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5592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758FA-C66B-4352-9312-33AB2AB9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A65A5F8-34D4-457F-A008-40C5553C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231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7BDB-20D8-4CBB-91BC-00953DA5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B2EC38-F259-4A22-A941-B80EAC5AA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"/>
            <a:ext cx="12192000" cy="6857126"/>
          </a:xfrm>
        </p:spPr>
      </p:pic>
    </p:spTree>
    <p:extLst>
      <p:ext uri="{BB962C8B-B14F-4D97-AF65-F5344CB8AC3E}">
        <p14:creationId xmlns:p14="http://schemas.microsoft.com/office/powerpoint/2010/main" val="256106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3698-EF5C-4630-9947-23B28B7B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2E22BE7-EEC6-418B-8256-7FD815DB1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51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436CA-EA71-4A95-91EB-286D7E9F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365FF7-93E9-4259-9CBE-C84E10B0A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2619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0344A-FA1E-4708-9E2A-0339A3F5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2254D7-021F-4F75-88D9-DAC8FB2F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66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33593-2A8F-4164-BB2F-102C422D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6C1B6D-903F-44BD-9E65-A5CBC5EE3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732665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2022-04-11T07:39:20Z</dcterms:created>
  <dcterms:modified xsi:type="dcterms:W3CDTF">2022-04-11T07:42:16Z</dcterms:modified>
</cp:coreProperties>
</file>